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2" r:id="rId7"/>
    <p:sldId id="261" r:id="rId8"/>
    <p:sldId id="263" r:id="rId9"/>
    <p:sldId id="266" r:id="rId10"/>
    <p:sldId id="267" r:id="rId11"/>
    <p:sldId id="268"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CE12117D-46F9-FA42-AF62-D5564C56F5E5}">
          <p14:sldIdLst>
            <p14:sldId id="256"/>
            <p14:sldId id="257"/>
            <p14:sldId id="258"/>
            <p14:sldId id="259"/>
            <p14:sldId id="260"/>
            <p14:sldId id="262"/>
            <p14:sldId id="261"/>
            <p14:sldId id="263"/>
            <p14:sldId id="266"/>
            <p14:sldId id="267"/>
            <p14:sldId id="268"/>
            <p14:sldId id="26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0"/>
    <p:restoredTop sz="94720"/>
  </p:normalViewPr>
  <p:slideViewPr>
    <p:cSldViewPr snapToGrid="0" snapToObjects="1">
      <p:cViewPr varScale="1">
        <p:scale>
          <a:sx n="82" d="100"/>
          <a:sy n="82" d="100"/>
        </p:scale>
        <p:origin x="168" y="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fr-FR" smtClean="0"/>
              <a:t>Cliquez et modifiez le titre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Cliquez pour modifier le style des sous-titres du masque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fr-FR" smtClean="0"/>
              <a:t>Cliquez et modifiez le titre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smtClean="0"/>
              <a:t>Faire glisser l'image vers l'espace réservé ou cliquer sur l'icône pour l'ajouter</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5/5/19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fr-FR" smtClean="0"/>
              <a:t>Cliquez et modifiez le titre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5/5/19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fr-FR" smtClean="0"/>
              <a:t>Cliquez et modifiez le titre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5/5/19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fr-FR" smtClean="0"/>
              <a:t>Cliquez et modifiez le titre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5/5/19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fr-FR" smtClean="0"/>
              <a:t>Cliquez et modifiez le titre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dirty="0"/>
              <a:t>5/5/19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fr-FR" smtClean="0"/>
              <a:t>Cliquez et modifiez le titre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Faire glisser l'image vers l'espace réservé ou cliquer sur l'icône pour l'ajouter</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Faire glisser l'image vers l'espace réservé ou cliquer sur l'icône pour l'ajouter</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Faire glisser l'image vers l'espace réservé ou cliquer sur l'icône pour l'ajouter</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dirty="0"/>
              <a:t>5/5/19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smtClean="0"/>
              <a:t>Cliquez et modifiez le titre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fr-FR" smtClean="0"/>
              <a:t>Cliquez et modifiez le titre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smtClean="0"/>
              <a:t>Cliquez et modifiez le titre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fr-FR" smtClean="0"/>
              <a:t>Cliquez et modifiez le titre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Cliquez pour modifier les styles du texte du masque</a:t>
            </a:r>
          </a:p>
        </p:txBody>
      </p:sp>
      <p:sp>
        <p:nvSpPr>
          <p:cNvPr id="4" name="Date Placeholder 3"/>
          <p:cNvSpPr>
            <a:spLocks noGrp="1"/>
          </p:cNvSpPr>
          <p:nvPr>
            <p:ph type="dt" sz="half" idx="10"/>
          </p:nvPr>
        </p:nvSpPr>
        <p:spPr/>
        <p:txBody>
          <a:bodyPr/>
          <a:lstStyle/>
          <a:p>
            <a:fld id="{48A87A34-81AB-432B-8DAE-1953F412C126}" type="datetimeFigureOut">
              <a:rPr lang="en-US" dirty="0"/>
              <a:t>5/5/19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fr-FR" smtClean="0"/>
              <a:t>Cliquez et modifiez le titre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fr-FR" smtClean="0"/>
              <a:t>Cliquez et modifiez le titre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12" name="Content Placeholder 3"/>
          <p:cNvSpPr>
            <a:spLocks noGrp="1"/>
          </p:cNvSpPr>
          <p:nvPr>
            <p:ph sz="quarter" idx="13"/>
          </p:nvPr>
        </p:nvSpPr>
        <p:spPr>
          <a:xfrm>
            <a:off x="913774" y="3051012"/>
            <a:ext cx="5106027" cy="2740187"/>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13" name="Content Placeholder 5"/>
          <p:cNvSpPr>
            <a:spLocks noGrp="1"/>
          </p:cNvSpPr>
          <p:nvPr>
            <p:ph sz="quarter" idx="14"/>
          </p:nvPr>
        </p:nvSpPr>
        <p:spPr>
          <a:xfrm>
            <a:off x="6172200" y="3051012"/>
            <a:ext cx="5105401" cy="2740187"/>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smtClean="0"/>
              <a:t>Cliquez et modifiez le titre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5/5/19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fr-FR" smtClean="0"/>
              <a:t>Cliquez et modifiez le titre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5/5/19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fr-FR" smtClean="0"/>
              <a:t>Cliquez et modifiez le titre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smtClean="0"/>
              <a:t>Faire glisser l'image vers l'espace réservé ou cliquer sur l'icône pour l'ajouter</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5/5/19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fr-FR" smtClean="0"/>
              <a:t>Cliquez et modifiez le titre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5/5/19</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lexHff/ece-piscine" TargetMode="External"/><Relationship Id="rId4" Type="http://schemas.openxmlformats.org/officeDocument/2006/relationships/image" Target="../media/image15.png"/><Relationship Id="rId1" Type="http://schemas.openxmlformats.org/officeDocument/2006/relationships/slideLayout" Target="../slideLayouts/slideLayout8.xml"/><Relationship Id="rId2"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ormAutofit/>
          </a:bodyPr>
          <a:lstStyle/>
          <a:p>
            <a:r>
              <a:rPr lang="fr-FR" dirty="0" smtClean="0"/>
              <a:t>Projet Web Piscine 2019 : ECEZON</a:t>
            </a:r>
            <a:endParaRPr lang="fr-FR" dirty="0"/>
          </a:p>
        </p:txBody>
      </p:sp>
      <p:sp>
        <p:nvSpPr>
          <p:cNvPr id="3" name="Sous-titre 2"/>
          <p:cNvSpPr>
            <a:spLocks noGrp="1"/>
          </p:cNvSpPr>
          <p:nvPr>
            <p:ph type="subTitle" idx="1"/>
          </p:nvPr>
        </p:nvSpPr>
        <p:spPr/>
        <p:txBody>
          <a:bodyPr>
            <a:normAutofit fontScale="92500" lnSpcReduction="10000"/>
          </a:bodyPr>
          <a:lstStyle/>
          <a:p>
            <a:r>
              <a:rPr lang="en-US" dirty="0" smtClean="0"/>
              <a:t>Alexander Hoffmann</a:t>
            </a:r>
          </a:p>
          <a:p>
            <a:r>
              <a:rPr lang="en-US" dirty="0" smtClean="0"/>
              <a:t>Diane de </a:t>
            </a:r>
            <a:r>
              <a:rPr lang="en-US" dirty="0" err="1" smtClean="0"/>
              <a:t>gendre</a:t>
            </a:r>
            <a:endParaRPr lang="en-US" dirty="0" smtClean="0"/>
          </a:p>
          <a:p>
            <a:r>
              <a:rPr lang="en-US" dirty="0" err="1" smtClean="0"/>
              <a:t>Meissa</a:t>
            </a:r>
            <a:r>
              <a:rPr lang="en-US" dirty="0" smtClean="0"/>
              <a:t> </a:t>
            </a:r>
            <a:r>
              <a:rPr lang="fr-FR" dirty="0" err="1" smtClean="0"/>
              <a:t>dieng</a:t>
            </a:r>
            <a:r>
              <a:rPr lang="en-US" dirty="0" smtClean="0"/>
              <a:t> </a:t>
            </a:r>
            <a:r>
              <a:rPr lang="en-US" dirty="0" err="1" smtClean="0"/>
              <a:t>corbeau</a:t>
            </a:r>
            <a:endParaRPr lang="en-US" dirty="0"/>
          </a:p>
        </p:txBody>
      </p:sp>
    </p:spTree>
    <p:extLst>
      <p:ext uri="{BB962C8B-B14F-4D97-AF65-F5344CB8AC3E}">
        <p14:creationId xmlns:p14="http://schemas.microsoft.com/office/powerpoint/2010/main" val="7220246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Bilan individuel</a:t>
            </a:r>
            <a:endParaRPr lang="fr-FR" dirty="0"/>
          </a:p>
        </p:txBody>
      </p:sp>
      <p:sp>
        <p:nvSpPr>
          <p:cNvPr id="3" name="Espace réservé du contenu 2"/>
          <p:cNvSpPr>
            <a:spLocks noGrp="1"/>
          </p:cNvSpPr>
          <p:nvPr>
            <p:ph type="body" idx="1"/>
          </p:nvPr>
        </p:nvSpPr>
        <p:spPr/>
        <p:txBody>
          <a:bodyPr/>
          <a:lstStyle/>
          <a:p>
            <a:r>
              <a:rPr lang="fr-FR" dirty="0" smtClean="0"/>
              <a:t>Diane</a:t>
            </a:r>
          </a:p>
        </p:txBody>
      </p:sp>
      <p:sp>
        <p:nvSpPr>
          <p:cNvPr id="6" name="Espace réservé du texte 5"/>
          <p:cNvSpPr>
            <a:spLocks noGrp="1"/>
          </p:cNvSpPr>
          <p:nvPr>
            <p:ph type="body" sz="half" idx="15"/>
          </p:nvPr>
        </p:nvSpPr>
        <p:spPr/>
        <p:txBody>
          <a:bodyPr>
            <a:normAutofit/>
          </a:bodyPr>
          <a:lstStyle/>
          <a:p>
            <a:endParaRPr lang="fr-FR" dirty="0" smtClean="0"/>
          </a:p>
          <a:p>
            <a:r>
              <a:rPr lang="fr-FR" dirty="0"/>
              <a:t>J'ai beaucoup apprécié le côté concret du projet ainsi que le sujet car nous avions un bon exemple avec Amazon, dont nous pouvions nous inspirer et enfin la découverte et utilisation de logiciels tels que </a:t>
            </a:r>
            <a:r>
              <a:rPr lang="fr-FR" dirty="0" err="1"/>
              <a:t>bootstrap</a:t>
            </a:r>
            <a:r>
              <a:rPr lang="fr-FR" dirty="0"/>
              <a:t>, </a:t>
            </a:r>
            <a:r>
              <a:rPr lang="fr-FR" dirty="0" err="1"/>
              <a:t>balsamiq</a:t>
            </a:r>
            <a:r>
              <a:rPr lang="fr-FR" dirty="0"/>
              <a:t> ou encore team </a:t>
            </a:r>
            <a:r>
              <a:rPr lang="fr-FR" dirty="0" err="1"/>
              <a:t>viewer</a:t>
            </a:r>
            <a:r>
              <a:rPr lang="fr-FR" dirty="0"/>
              <a:t>.</a:t>
            </a:r>
            <a:endParaRPr lang="fr-FR" dirty="0"/>
          </a:p>
        </p:txBody>
      </p:sp>
      <p:sp>
        <p:nvSpPr>
          <p:cNvPr id="4" name="Espace réservé du texte 3"/>
          <p:cNvSpPr>
            <a:spLocks noGrp="1"/>
          </p:cNvSpPr>
          <p:nvPr>
            <p:ph type="body" sz="quarter" idx="3"/>
          </p:nvPr>
        </p:nvSpPr>
        <p:spPr/>
        <p:txBody>
          <a:bodyPr/>
          <a:lstStyle/>
          <a:p>
            <a:r>
              <a:rPr lang="fr-FR" dirty="0" smtClean="0"/>
              <a:t>Alexander</a:t>
            </a:r>
            <a:endParaRPr lang="fr-FR" dirty="0"/>
          </a:p>
        </p:txBody>
      </p:sp>
      <p:sp>
        <p:nvSpPr>
          <p:cNvPr id="7" name="Espace réservé du texte 6"/>
          <p:cNvSpPr>
            <a:spLocks noGrp="1"/>
          </p:cNvSpPr>
          <p:nvPr>
            <p:ph type="body" sz="half" idx="16"/>
          </p:nvPr>
        </p:nvSpPr>
        <p:spPr/>
        <p:txBody>
          <a:bodyPr/>
          <a:lstStyle/>
          <a:p>
            <a:endParaRPr lang="fr-FR" dirty="0" smtClean="0"/>
          </a:p>
          <a:p>
            <a:r>
              <a:rPr lang="fr-FR" dirty="0" smtClean="0"/>
              <a:t>Démonstration </a:t>
            </a:r>
            <a:r>
              <a:rPr lang="fr-FR" dirty="0"/>
              <a:t>du potentiel du </a:t>
            </a:r>
            <a:r>
              <a:rPr lang="fr-FR" dirty="0" err="1"/>
              <a:t>framework</a:t>
            </a:r>
            <a:r>
              <a:rPr lang="fr-FR" dirty="0"/>
              <a:t> </a:t>
            </a:r>
            <a:r>
              <a:rPr lang="fr-FR" dirty="0" err="1"/>
              <a:t>Laravel</a:t>
            </a:r>
            <a:r>
              <a:rPr lang="fr-FR" dirty="0"/>
              <a:t> tant au niveau de la vitesse d'apprentissage que de la simplicité d'utilisation. Sujet complexe demandant l'implémentation du back-end ainsi que du front-end ce qui en fait un projet pédagogiquement intéressant.</a:t>
            </a:r>
            <a:endParaRPr lang="fr-FR" dirty="0"/>
          </a:p>
        </p:txBody>
      </p:sp>
      <p:sp>
        <p:nvSpPr>
          <p:cNvPr id="5" name="Espace réservé du texte 4"/>
          <p:cNvSpPr>
            <a:spLocks noGrp="1"/>
          </p:cNvSpPr>
          <p:nvPr>
            <p:ph type="body" sz="quarter" idx="13"/>
          </p:nvPr>
        </p:nvSpPr>
        <p:spPr/>
        <p:txBody>
          <a:bodyPr/>
          <a:lstStyle/>
          <a:p>
            <a:r>
              <a:rPr lang="fr-FR" dirty="0" smtClean="0"/>
              <a:t>Meïssa</a:t>
            </a:r>
            <a:endParaRPr lang="fr-FR" dirty="0"/>
          </a:p>
        </p:txBody>
      </p:sp>
      <p:sp>
        <p:nvSpPr>
          <p:cNvPr id="8" name="Espace réservé du texte 7"/>
          <p:cNvSpPr>
            <a:spLocks noGrp="1"/>
          </p:cNvSpPr>
          <p:nvPr>
            <p:ph type="body" sz="half" idx="17"/>
          </p:nvPr>
        </p:nvSpPr>
        <p:spPr/>
        <p:txBody>
          <a:bodyPr/>
          <a:lstStyle/>
          <a:p>
            <a:endParaRPr lang="fr-FR" dirty="0" smtClean="0"/>
          </a:p>
          <a:p>
            <a:r>
              <a:rPr lang="fr-FR" dirty="0" smtClean="0"/>
              <a:t>Sujet complexe ambitieux et chronophage.</a:t>
            </a:r>
          </a:p>
          <a:p>
            <a:r>
              <a:rPr lang="fr-FR" dirty="0" smtClean="0"/>
              <a:t>Travail d’équipe intéressant mais difficile du fait des difficultés d’utilisation de git.</a:t>
            </a:r>
          </a:p>
          <a:p>
            <a:endParaRPr lang="fr-FR" dirty="0" smtClean="0"/>
          </a:p>
          <a:p>
            <a:endParaRPr lang="fr-FR" dirty="0"/>
          </a:p>
        </p:txBody>
      </p:sp>
    </p:spTree>
    <p:extLst>
      <p:ext uri="{BB962C8B-B14F-4D97-AF65-F5344CB8AC3E}">
        <p14:creationId xmlns:p14="http://schemas.microsoft.com/office/powerpoint/2010/main" val="522601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Bilan collectif</a:t>
            </a:r>
            <a:endParaRPr lang="fr-FR" dirty="0"/>
          </a:p>
        </p:txBody>
      </p:sp>
      <p:sp>
        <p:nvSpPr>
          <p:cNvPr id="3" name="Espace réservé du contenu 2"/>
          <p:cNvSpPr>
            <a:spLocks noGrp="1"/>
          </p:cNvSpPr>
          <p:nvPr>
            <p:ph sz="quarter" idx="13"/>
          </p:nvPr>
        </p:nvSpPr>
        <p:spPr/>
        <p:txBody>
          <a:bodyPr>
            <a:normAutofit/>
          </a:bodyPr>
          <a:lstStyle/>
          <a:p>
            <a:r>
              <a:rPr lang="fr-FR" dirty="0" smtClean="0"/>
              <a:t>Difficultés rencontrées : </a:t>
            </a:r>
          </a:p>
          <a:p>
            <a:pPr lvl="1"/>
            <a:r>
              <a:rPr lang="fr-FR" dirty="0" smtClean="0"/>
              <a:t>Versionning</a:t>
            </a:r>
          </a:p>
          <a:p>
            <a:pPr lvl="1"/>
            <a:r>
              <a:rPr lang="fr-FR" dirty="0" smtClean="0"/>
              <a:t>Temps limité</a:t>
            </a:r>
          </a:p>
          <a:p>
            <a:pPr lvl="1"/>
            <a:r>
              <a:rPr lang="fr-FR" dirty="0" smtClean="0"/>
              <a:t>Niveau très différents entre nous</a:t>
            </a:r>
          </a:p>
          <a:p>
            <a:pPr lvl="1"/>
            <a:r>
              <a:rPr lang="fr-FR" dirty="0" smtClean="0"/>
              <a:t>Incompatibilité </a:t>
            </a:r>
            <a:r>
              <a:rPr lang="fr-FR" dirty="0"/>
              <a:t>entre les systèmes</a:t>
            </a:r>
            <a:endParaRPr lang="fr-FR" dirty="0" smtClean="0"/>
          </a:p>
          <a:p>
            <a:r>
              <a:rPr lang="fr-FR" dirty="0" smtClean="0"/>
              <a:t>Solutions trouvées</a:t>
            </a:r>
          </a:p>
          <a:p>
            <a:pPr lvl="1"/>
            <a:r>
              <a:rPr lang="fr-FR" dirty="0" smtClean="0"/>
              <a:t>Utilisation d’un Framework</a:t>
            </a:r>
          </a:p>
          <a:p>
            <a:pPr lvl="1"/>
            <a:r>
              <a:rPr lang="fr-FR" dirty="0" smtClean="0"/>
              <a:t>(Utilisation de docker)</a:t>
            </a:r>
          </a:p>
          <a:p>
            <a:pPr lvl="1"/>
            <a:endParaRPr lang="fr-FR" dirty="0"/>
          </a:p>
        </p:txBody>
      </p:sp>
    </p:spTree>
    <p:extLst>
      <p:ext uri="{BB962C8B-B14F-4D97-AF65-F5344CB8AC3E}">
        <p14:creationId xmlns:p14="http://schemas.microsoft.com/office/powerpoint/2010/main" val="947366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58792" y="-47762"/>
            <a:ext cx="10364451" cy="1596177"/>
          </a:xfrm>
        </p:spPr>
        <p:txBody>
          <a:bodyPr/>
          <a:lstStyle/>
          <a:p>
            <a:r>
              <a:rPr lang="fr-FR" dirty="0" smtClean="0"/>
              <a:t>bibliographie</a:t>
            </a:r>
            <a:endParaRPr lang="fr-FR" dirty="0"/>
          </a:p>
        </p:txBody>
      </p:sp>
      <p:pic>
        <p:nvPicPr>
          <p:cNvPr id="6" name="Espace réservé du contenu 5"/>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1269354" y="1240686"/>
            <a:ext cx="8636000" cy="292100"/>
          </a:xfrm>
        </p:spPr>
      </p:pic>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9354" y="1671392"/>
            <a:ext cx="8737600" cy="1181100"/>
          </a:xfrm>
          <a:prstGeom prst="rect">
            <a:avLst/>
          </a:prstGeom>
        </p:spPr>
      </p:pic>
      <p:pic>
        <p:nvPicPr>
          <p:cNvPr id="11" name="Imag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9354" y="2975469"/>
            <a:ext cx="4688554" cy="3661922"/>
          </a:xfrm>
          <a:prstGeom prst="rect">
            <a:avLst/>
          </a:prstGeom>
        </p:spPr>
      </p:pic>
    </p:spTree>
    <p:extLst>
      <p:ext uri="{BB962C8B-B14F-4D97-AF65-F5344CB8AC3E}">
        <p14:creationId xmlns:p14="http://schemas.microsoft.com/office/powerpoint/2010/main" val="363932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Sommaire</a:t>
            </a:r>
            <a:endParaRPr lang="en-US" dirty="0"/>
          </a:p>
        </p:txBody>
      </p:sp>
      <p:sp>
        <p:nvSpPr>
          <p:cNvPr id="3" name="Espace réservé du contenu 2"/>
          <p:cNvSpPr>
            <a:spLocks noGrp="1"/>
          </p:cNvSpPr>
          <p:nvPr>
            <p:ph sz="quarter" idx="13"/>
          </p:nvPr>
        </p:nvSpPr>
        <p:spPr/>
        <p:txBody>
          <a:bodyPr>
            <a:normAutofit fontScale="92500" lnSpcReduction="10000"/>
          </a:bodyPr>
          <a:lstStyle/>
          <a:p>
            <a:pPr marL="457200" indent="-457200">
              <a:buFont typeface="+mj-lt"/>
              <a:buAutoNum type="arabicPeriod"/>
            </a:pPr>
            <a:r>
              <a:rPr lang="fr-FR" dirty="0" smtClean="0"/>
              <a:t>Conception du back</a:t>
            </a:r>
          </a:p>
          <a:p>
            <a:pPr marL="914400" lvl="1" indent="-457200">
              <a:buFont typeface="+mj-lt"/>
              <a:buAutoNum type="arabicPeriod"/>
            </a:pPr>
            <a:r>
              <a:rPr lang="fr-FR" dirty="0" smtClean="0"/>
              <a:t>Modèle entité-association</a:t>
            </a:r>
          </a:p>
          <a:p>
            <a:pPr marL="914400" lvl="1" indent="-457200">
              <a:buFont typeface="+mj-lt"/>
              <a:buAutoNum type="arabicPeriod"/>
            </a:pPr>
            <a:r>
              <a:rPr lang="fr-FR" dirty="0" smtClean="0"/>
              <a:t>Modèle relationnelles</a:t>
            </a:r>
          </a:p>
          <a:p>
            <a:pPr marL="457200" indent="-457200">
              <a:buFont typeface="+mj-lt"/>
              <a:buAutoNum type="arabicPeriod"/>
            </a:pPr>
            <a:r>
              <a:rPr lang="fr-FR" dirty="0" smtClean="0"/>
              <a:t>Design du front</a:t>
            </a:r>
          </a:p>
          <a:p>
            <a:pPr marL="457200" indent="-457200">
              <a:buFont typeface="+mj-lt"/>
              <a:buAutoNum type="arabicPeriod"/>
            </a:pPr>
            <a:r>
              <a:rPr lang="fr-FR" dirty="0" smtClean="0"/>
              <a:t>Spécifications fonctionnelles des pages web</a:t>
            </a:r>
          </a:p>
          <a:p>
            <a:pPr marL="457200" indent="-457200">
              <a:buFont typeface="+mj-lt"/>
              <a:buAutoNum type="arabicPeriod"/>
            </a:pPr>
            <a:r>
              <a:rPr lang="fr-FR" dirty="0" smtClean="0"/>
              <a:t>versionning git</a:t>
            </a:r>
          </a:p>
          <a:p>
            <a:pPr marL="457200" indent="-457200">
              <a:buFont typeface="+mj-lt"/>
              <a:buAutoNum type="arabicPeriod"/>
            </a:pPr>
            <a:r>
              <a:rPr lang="fr-FR" dirty="0" smtClean="0"/>
              <a:t>Bilan individuel et collectif</a:t>
            </a:r>
          </a:p>
          <a:p>
            <a:pPr marL="457200" indent="-457200">
              <a:buFont typeface="+mj-lt"/>
              <a:buAutoNum type="arabicPeriod"/>
            </a:pPr>
            <a:r>
              <a:rPr lang="fr-FR" dirty="0" smtClean="0"/>
              <a:t>bibliographie</a:t>
            </a:r>
            <a:endParaRPr lang="fr-FR" dirty="0"/>
          </a:p>
        </p:txBody>
      </p:sp>
    </p:spTree>
    <p:extLst>
      <p:ext uri="{BB962C8B-B14F-4D97-AF65-F5344CB8AC3E}">
        <p14:creationId xmlns:p14="http://schemas.microsoft.com/office/powerpoint/2010/main" val="1183610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conception du Back </a:t>
            </a:r>
            <a:endParaRPr lang="fr-FR" dirty="0"/>
          </a:p>
        </p:txBody>
      </p:sp>
      <p:sp>
        <p:nvSpPr>
          <p:cNvPr id="6" name="Espace réservé du texte 5"/>
          <p:cNvSpPr>
            <a:spLocks noGrp="1"/>
          </p:cNvSpPr>
          <p:nvPr>
            <p:ph type="body" sz="half" idx="2"/>
          </p:nvPr>
        </p:nvSpPr>
        <p:spPr/>
        <p:txBody>
          <a:bodyPr/>
          <a:lstStyle/>
          <a:p>
            <a:endParaRPr lang="fr-FR" dirty="0" smtClean="0"/>
          </a:p>
          <a:p>
            <a:endParaRPr lang="fr-FR" dirty="0"/>
          </a:p>
          <a:p>
            <a:r>
              <a:rPr lang="fr-FR" b="1" dirty="0" smtClean="0"/>
              <a:t>Modèle entité - </a:t>
            </a:r>
            <a:r>
              <a:rPr lang="fr-FR" b="1" dirty="0"/>
              <a:t>association </a:t>
            </a:r>
            <a:r>
              <a:rPr lang="fr-FR" dirty="0" smtClean="0"/>
              <a:t> </a:t>
            </a:r>
          </a:p>
          <a:p>
            <a:r>
              <a:rPr lang="fr-FR" i="1" dirty="0" smtClean="0"/>
              <a:t>Permet de modéliser les différentes connexions entre les tables </a:t>
            </a:r>
            <a:endParaRPr lang="fr-FR" i="1" dirty="0"/>
          </a:p>
          <a:p>
            <a:endParaRPr lang="fr-FR" dirty="0"/>
          </a:p>
        </p:txBody>
      </p:sp>
      <p:pic>
        <p:nvPicPr>
          <p:cNvPr id="9" name="Espace réservé du contenu 8"/>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5373929" y="454616"/>
            <a:ext cx="5459385" cy="6146732"/>
          </a:xfrm>
        </p:spPr>
      </p:pic>
    </p:spTree>
    <p:extLst>
      <p:ext uri="{BB962C8B-B14F-4D97-AF65-F5344CB8AC3E}">
        <p14:creationId xmlns:p14="http://schemas.microsoft.com/office/powerpoint/2010/main" val="1647517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13149" y="73343"/>
            <a:ext cx="10364451" cy="1596177"/>
          </a:xfrm>
        </p:spPr>
        <p:txBody>
          <a:bodyPr/>
          <a:lstStyle/>
          <a:p>
            <a:r>
              <a:rPr lang="fr-FR" dirty="0"/>
              <a:t>conception du Back </a:t>
            </a:r>
          </a:p>
        </p:txBody>
      </p:sp>
      <p:sp>
        <p:nvSpPr>
          <p:cNvPr id="3" name="Espace réservé du contenu 2"/>
          <p:cNvSpPr>
            <a:spLocks noGrp="1"/>
          </p:cNvSpPr>
          <p:nvPr>
            <p:ph sz="quarter" idx="13"/>
          </p:nvPr>
        </p:nvSpPr>
        <p:spPr>
          <a:xfrm>
            <a:off x="913774" y="1348353"/>
            <a:ext cx="10363826" cy="4489341"/>
          </a:xfrm>
        </p:spPr>
        <p:txBody>
          <a:bodyPr/>
          <a:lstStyle/>
          <a:p>
            <a:r>
              <a:rPr lang="fr-FR" dirty="0" smtClean="0"/>
              <a:t>Modèle relationnel </a:t>
            </a:r>
          </a:p>
          <a:p>
            <a:endParaRPr lang="fr-FR" dirty="0" smtClean="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149" y="1848818"/>
            <a:ext cx="9118600" cy="4635500"/>
          </a:xfrm>
          <a:prstGeom prst="rect">
            <a:avLst/>
          </a:prstGeom>
        </p:spPr>
      </p:pic>
    </p:spTree>
    <p:extLst>
      <p:ext uri="{BB962C8B-B14F-4D97-AF65-F5344CB8AC3E}">
        <p14:creationId xmlns:p14="http://schemas.microsoft.com/office/powerpoint/2010/main" val="165301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13775" y="1177871"/>
            <a:ext cx="3935688" cy="788554"/>
          </a:xfrm>
        </p:spPr>
        <p:txBody>
          <a:bodyPr/>
          <a:lstStyle/>
          <a:p>
            <a:r>
              <a:rPr lang="fr-FR" dirty="0" smtClean="0"/>
              <a:t>Design du front</a:t>
            </a:r>
            <a:endParaRPr lang="fr-FR" dirty="0"/>
          </a:p>
        </p:txBody>
      </p:sp>
      <p:pic>
        <p:nvPicPr>
          <p:cNvPr id="6" name="Espace réservé du contenu 5"/>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5516420" y="609600"/>
            <a:ext cx="5323173" cy="5181600"/>
          </a:xfrm>
        </p:spPr>
      </p:pic>
      <p:sp>
        <p:nvSpPr>
          <p:cNvPr id="4" name="Espace réservé du texte 3"/>
          <p:cNvSpPr>
            <a:spLocks noGrp="1"/>
          </p:cNvSpPr>
          <p:nvPr>
            <p:ph type="body" sz="half" idx="2"/>
          </p:nvPr>
        </p:nvSpPr>
        <p:spPr/>
        <p:txBody>
          <a:bodyPr>
            <a:normAutofit/>
          </a:bodyPr>
          <a:lstStyle/>
          <a:p>
            <a:endParaRPr lang="fr-FR" sz="1800" dirty="0" smtClean="0"/>
          </a:p>
          <a:p>
            <a:r>
              <a:rPr lang="fr-FR" sz="1800" dirty="0" smtClean="0"/>
              <a:t>LE Front représente toute la partie visible par l’utilisateur.</a:t>
            </a:r>
          </a:p>
          <a:p>
            <a:r>
              <a:rPr lang="fr-FR" sz="1800" dirty="0" smtClean="0"/>
              <a:t>Nous avons opté pour un design clair et épuré et une organisation logique et la plus intuitive possible.</a:t>
            </a:r>
            <a:endParaRPr lang="fr-FR" sz="1800" dirty="0"/>
          </a:p>
        </p:txBody>
      </p:sp>
    </p:spTree>
    <p:extLst>
      <p:ext uri="{BB962C8B-B14F-4D97-AF65-F5344CB8AC3E}">
        <p14:creationId xmlns:p14="http://schemas.microsoft.com/office/powerpoint/2010/main" val="1525837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Design du front</a:t>
            </a:r>
          </a:p>
        </p:txBody>
      </p:sp>
      <p:pic>
        <p:nvPicPr>
          <p:cNvPr id="13" name="Espace réservé du contenu 12"/>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5207908" y="609600"/>
            <a:ext cx="5940196" cy="5181600"/>
          </a:xfrm>
        </p:spPr>
      </p:pic>
      <p:sp>
        <p:nvSpPr>
          <p:cNvPr id="11" name="Espace réservé du texte 10"/>
          <p:cNvSpPr>
            <a:spLocks noGrp="1"/>
          </p:cNvSpPr>
          <p:nvPr>
            <p:ph type="body" sz="half" idx="2"/>
          </p:nvPr>
        </p:nvSpPr>
        <p:spPr/>
        <p:txBody>
          <a:bodyPr/>
          <a:lstStyle/>
          <a:p>
            <a:endParaRPr lang="fr-FR" dirty="0" smtClean="0"/>
          </a:p>
          <a:p>
            <a:r>
              <a:rPr lang="fr-FR" dirty="0" smtClean="0"/>
              <a:t>Nous nous sommes regroupé </a:t>
            </a:r>
            <a:r>
              <a:rPr lang="fr-FR" dirty="0"/>
              <a:t>au début du projet afin de faire un </a:t>
            </a:r>
            <a:r>
              <a:rPr lang="fr-FR" dirty="0" err="1"/>
              <a:t>mindset</a:t>
            </a:r>
            <a:r>
              <a:rPr lang="fr-FR" dirty="0"/>
              <a:t> pour savoir dans quelle direction on allait emmener le </a:t>
            </a:r>
            <a:r>
              <a:rPr lang="fr-FR" dirty="0" smtClean="0"/>
              <a:t>projet.</a:t>
            </a:r>
          </a:p>
          <a:p>
            <a:r>
              <a:rPr lang="fr-FR" dirty="0" smtClean="0"/>
              <a:t>Utilisation de </a:t>
            </a:r>
            <a:r>
              <a:rPr lang="fr-FR" dirty="0" err="1" smtClean="0"/>
              <a:t>wireframes</a:t>
            </a:r>
            <a:r>
              <a:rPr lang="fr-FR" dirty="0" smtClean="0"/>
              <a:t> </a:t>
            </a:r>
            <a:r>
              <a:rPr lang="fr-FR" dirty="0"/>
              <a:t>: la conception globale visuelle du </a:t>
            </a:r>
            <a:r>
              <a:rPr lang="fr-FR" dirty="0" smtClean="0"/>
              <a:t>site</a:t>
            </a:r>
            <a:endParaRPr lang="fr-FR" dirty="0"/>
          </a:p>
        </p:txBody>
      </p:sp>
    </p:spTree>
    <p:extLst>
      <p:ext uri="{BB962C8B-B14F-4D97-AF65-F5344CB8AC3E}">
        <p14:creationId xmlns:p14="http://schemas.microsoft.com/office/powerpoint/2010/main" val="1884599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235363" y="438011"/>
            <a:ext cx="9439719" cy="836908"/>
          </a:xfrm>
        </p:spPr>
        <p:txBody>
          <a:bodyPr/>
          <a:lstStyle/>
          <a:p>
            <a:r>
              <a:rPr lang="fr-FR" dirty="0"/>
              <a:t>Design du front</a:t>
            </a:r>
          </a:p>
        </p:txBody>
      </p:sp>
      <p:pic>
        <p:nvPicPr>
          <p:cNvPr id="6" name="Espace réservé du contenu 5"/>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384395" y="1274919"/>
            <a:ext cx="3118222" cy="2329009"/>
          </a:xfrm>
        </p:spPr>
      </p:pic>
      <p:pic>
        <p:nvPicPr>
          <p:cNvPr id="7" name="Espace réservé du contenu 6"/>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3742761" y="2339074"/>
            <a:ext cx="4114879" cy="2759885"/>
          </a:xfrm>
        </p:spPr>
      </p:pic>
      <p:pic>
        <p:nvPicPr>
          <p:cNvPr id="9" name="Espace réservé du contenu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395" y="3909091"/>
            <a:ext cx="3118222" cy="2516557"/>
          </a:xfrm>
          <a:prstGeom prst="rect">
            <a:avLst/>
          </a:prstGeom>
        </p:spPr>
      </p:pic>
      <p:pic>
        <p:nvPicPr>
          <p:cNvPr id="10" name="Espace réservé du contenu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63538" y="1274919"/>
            <a:ext cx="3747025" cy="4192707"/>
          </a:xfrm>
          <a:prstGeom prst="rect">
            <a:avLst/>
          </a:prstGeom>
        </p:spPr>
      </p:pic>
    </p:spTree>
    <p:extLst>
      <p:ext uri="{BB962C8B-B14F-4D97-AF65-F5344CB8AC3E}">
        <p14:creationId xmlns:p14="http://schemas.microsoft.com/office/powerpoint/2010/main" val="1644936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Spécifications fonctionnelles des pages web</a:t>
            </a:r>
          </a:p>
        </p:txBody>
      </p:sp>
      <p:pic>
        <p:nvPicPr>
          <p:cNvPr id="5" name="Espace réservé du contenu 4"/>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5511249" y="609600"/>
            <a:ext cx="2481824" cy="5181600"/>
          </a:xfrm>
        </p:spPr>
      </p:pic>
      <p:sp>
        <p:nvSpPr>
          <p:cNvPr id="4" name="Espace réservé du texte 3"/>
          <p:cNvSpPr>
            <a:spLocks noGrp="1"/>
          </p:cNvSpPr>
          <p:nvPr>
            <p:ph type="body" sz="half" idx="2"/>
          </p:nvPr>
        </p:nvSpPr>
        <p:spPr>
          <a:xfrm>
            <a:off x="913774" y="2743199"/>
            <a:ext cx="3935689" cy="3048001"/>
          </a:xfrm>
        </p:spPr>
        <p:txBody>
          <a:bodyPr>
            <a:normAutofit/>
          </a:bodyPr>
          <a:lstStyle/>
          <a:p>
            <a:pPr marL="285750" indent="-285750" algn="l">
              <a:buFont typeface="Arial" charset="0"/>
              <a:buChar char="•"/>
            </a:pPr>
            <a:endParaRPr lang="fr-FR" dirty="0" smtClean="0"/>
          </a:p>
          <a:p>
            <a:pPr marL="285750" indent="-285750" algn="l">
              <a:buFont typeface="Arial" charset="0"/>
              <a:buChar char="•"/>
            </a:pPr>
            <a:r>
              <a:rPr lang="fr-FR" dirty="0" smtClean="0"/>
              <a:t>Utilisation </a:t>
            </a:r>
            <a:r>
              <a:rPr lang="fr-FR" dirty="0"/>
              <a:t>de </a:t>
            </a:r>
            <a:r>
              <a:rPr lang="fr-FR" b="1" smtClean="0"/>
              <a:t>bootsrapT </a:t>
            </a:r>
            <a:r>
              <a:rPr lang="fr-FR" dirty="0"/>
              <a:t>pour :</a:t>
            </a:r>
          </a:p>
          <a:p>
            <a:pPr marL="742950" lvl="1" indent="-285750">
              <a:buFont typeface="Arial" charset="0"/>
              <a:buChar char="•"/>
            </a:pPr>
            <a:r>
              <a:rPr lang="fr-FR" dirty="0"/>
              <a:t>le carrousel sur la page d’accueil </a:t>
            </a:r>
          </a:p>
          <a:p>
            <a:pPr marL="742950" lvl="1" indent="-285750">
              <a:buFont typeface="Arial" charset="0"/>
              <a:buChar char="•"/>
            </a:pPr>
            <a:r>
              <a:rPr lang="fr-FR" dirty="0"/>
              <a:t>Les grilles sur les items</a:t>
            </a:r>
          </a:p>
          <a:p>
            <a:pPr marL="742950" lvl="1" indent="-285750">
              <a:buFont typeface="Arial" charset="0"/>
              <a:buChar char="•"/>
            </a:pPr>
            <a:r>
              <a:rPr lang="fr-FR" dirty="0"/>
              <a:t>Le tableau dans le shopping </a:t>
            </a:r>
            <a:r>
              <a:rPr lang="fr-FR" dirty="0" err="1" smtClean="0"/>
              <a:t>cart</a:t>
            </a:r>
            <a:endParaRPr lang="fr-FR" dirty="0"/>
          </a:p>
          <a:p>
            <a:pPr marL="285750" indent="-285750" algn="l">
              <a:buFont typeface="Arial" charset="0"/>
              <a:buChar char="•"/>
            </a:pPr>
            <a:r>
              <a:rPr lang="fr-FR" dirty="0" smtClean="0"/>
              <a:t>Le site est aussi conçu pour s’adapter à la taille de l’écran</a:t>
            </a:r>
          </a:p>
          <a:p>
            <a:pPr marL="285750" indent="-285750" algn="l">
              <a:buFont typeface="Arial" charset="0"/>
              <a:buChar char="•"/>
            </a:pPr>
            <a:r>
              <a:rPr lang="fr-FR" dirty="0" smtClean="0"/>
              <a:t>Utilisation de Html et </a:t>
            </a:r>
            <a:r>
              <a:rPr lang="fr-FR" dirty="0" err="1" smtClean="0"/>
              <a:t>css</a:t>
            </a:r>
            <a:endParaRPr lang="fr-FR" dirty="0"/>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6073" y="614722"/>
            <a:ext cx="2482740" cy="5176478"/>
          </a:xfrm>
          <a:prstGeom prst="rect">
            <a:avLst/>
          </a:prstGeom>
        </p:spPr>
      </p:pic>
    </p:spTree>
    <p:extLst>
      <p:ext uri="{BB962C8B-B14F-4D97-AF65-F5344CB8AC3E}">
        <p14:creationId xmlns:p14="http://schemas.microsoft.com/office/powerpoint/2010/main" val="12274868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13775" y="1017825"/>
            <a:ext cx="3935688" cy="928038"/>
          </a:xfrm>
        </p:spPr>
        <p:txBody>
          <a:bodyPr/>
          <a:lstStyle/>
          <a:p>
            <a:r>
              <a:rPr lang="fr-FR" dirty="0" err="1"/>
              <a:t>Versioning</a:t>
            </a:r>
            <a:r>
              <a:rPr lang="fr-FR" dirty="0"/>
              <a:t> GIT</a:t>
            </a:r>
          </a:p>
        </p:txBody>
      </p:sp>
      <p:pic>
        <p:nvPicPr>
          <p:cNvPr id="8" name="Espace réservé du contenu 7"/>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5092370" y="609600"/>
            <a:ext cx="6171272" cy="5181600"/>
          </a:xfrm>
        </p:spPr>
      </p:pic>
      <p:sp>
        <p:nvSpPr>
          <p:cNvPr id="6" name="Espace réservé du texte 5"/>
          <p:cNvSpPr>
            <a:spLocks noGrp="1"/>
          </p:cNvSpPr>
          <p:nvPr>
            <p:ph type="body" sz="half" idx="2"/>
          </p:nvPr>
        </p:nvSpPr>
        <p:spPr>
          <a:xfrm>
            <a:off x="913774" y="2309247"/>
            <a:ext cx="3935689" cy="4153546"/>
          </a:xfrm>
        </p:spPr>
        <p:txBody>
          <a:bodyPr/>
          <a:lstStyle/>
          <a:p>
            <a:r>
              <a:rPr lang="fr-FR" dirty="0"/>
              <a:t>Le projet est difficilement compatible avec le système d'opération Windows, nous avons donc opté pour un échange des données locales suivi d'un </a:t>
            </a:r>
            <a:r>
              <a:rPr lang="fr-FR" dirty="0" err="1"/>
              <a:t>versioning</a:t>
            </a:r>
            <a:r>
              <a:rPr lang="fr-FR" dirty="0"/>
              <a:t> sur </a:t>
            </a:r>
            <a:r>
              <a:rPr lang="fr-FR" dirty="0" err="1" smtClean="0"/>
              <a:t>Github</a:t>
            </a:r>
            <a:r>
              <a:rPr lang="fr-FR" dirty="0" smtClean="0"/>
              <a:t>.</a:t>
            </a:r>
          </a:p>
          <a:p>
            <a:r>
              <a:rPr lang="fr-FR" dirty="0" smtClean="0">
                <a:hlinkClick r:id="rId3"/>
              </a:rPr>
              <a:t>https</a:t>
            </a:r>
            <a:r>
              <a:rPr lang="fr-FR" dirty="0">
                <a:hlinkClick r:id="rId3"/>
              </a:rPr>
              <a:t>://github.com/AlexHff/ece-piscine</a:t>
            </a:r>
            <a:endParaRPr lang="fr-FR" dirty="0"/>
          </a:p>
        </p:txBody>
      </p:sp>
      <p:pic>
        <p:nvPicPr>
          <p:cNvPr id="9" name="Imag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3774" y="4671459"/>
            <a:ext cx="3935689" cy="1677680"/>
          </a:xfrm>
          <a:prstGeom prst="rect">
            <a:avLst/>
          </a:prstGeom>
        </p:spPr>
      </p:pic>
    </p:spTree>
    <p:extLst>
      <p:ext uri="{BB962C8B-B14F-4D97-AF65-F5344CB8AC3E}">
        <p14:creationId xmlns:p14="http://schemas.microsoft.com/office/powerpoint/2010/main" val="639663577"/>
      </p:ext>
    </p:extLst>
  </p:cSld>
  <p:clrMapOvr>
    <a:masterClrMapping/>
  </p:clrMapOvr>
</p:sld>
</file>

<file path=ppt/theme/theme1.xml><?xml version="1.0" encoding="utf-8"?>
<a:theme xmlns:a="http://schemas.openxmlformats.org/drawingml/2006/main" name="Ronds dans l’eau">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Gouttelette</Template>
  <TotalTime>515</TotalTime>
  <Words>340</Words>
  <Application>Microsoft Macintosh PowerPoint</Application>
  <PresentationFormat>Grand écran</PresentationFormat>
  <Paragraphs>61</Paragraphs>
  <Slides>12</Slides>
  <Notes>0</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12</vt:i4>
      </vt:variant>
    </vt:vector>
  </HeadingPairs>
  <TitlesOfParts>
    <vt:vector size="15" baseType="lpstr">
      <vt:lpstr>Tw Cen MT</vt:lpstr>
      <vt:lpstr>Arial</vt:lpstr>
      <vt:lpstr>Ronds dans l’eau</vt:lpstr>
      <vt:lpstr>Projet Web Piscine 2019 : ECEZON</vt:lpstr>
      <vt:lpstr>Sommaire</vt:lpstr>
      <vt:lpstr>conception du Back </vt:lpstr>
      <vt:lpstr>conception du Back </vt:lpstr>
      <vt:lpstr>Design du front</vt:lpstr>
      <vt:lpstr>Design du front</vt:lpstr>
      <vt:lpstr>Design du front</vt:lpstr>
      <vt:lpstr>Spécifications fonctionnelles des pages web</vt:lpstr>
      <vt:lpstr>Versioning GIT</vt:lpstr>
      <vt:lpstr>Bilan individuel</vt:lpstr>
      <vt:lpstr>Bilan collectif</vt:lpstr>
      <vt:lpstr>bibliographie</vt:lpstr>
    </vt:vector>
  </TitlesOfParts>
  <Company/>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Piscine 2019 : E-Commerce (ECE Amazon) pour la communauté ECE Paris</dc:title>
  <dc:creator>Utilisateur de Microsoft Office</dc:creator>
  <cp:lastModifiedBy>Utilisateur de Microsoft Office</cp:lastModifiedBy>
  <cp:revision>28</cp:revision>
  <dcterms:created xsi:type="dcterms:W3CDTF">2019-05-05T11:29:36Z</dcterms:created>
  <dcterms:modified xsi:type="dcterms:W3CDTF">2019-05-05T20:05:28Z</dcterms:modified>
</cp:coreProperties>
</file>

<file path=docProps/thumbnail.jpeg>
</file>